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amerelalfy\Desktop\sleeve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004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amerelalfy\Desktop\sleeve\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498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amerelalfy\Desktop\sleeve\1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tamerelalfy\Desktop\sleeve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tamerelalfy\Desktop\sleeve\3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tamerelalfy\Desktop\sleeve\3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tamerelalfy\Desktop\sleeve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00" y="-1714500"/>
            <a:ext cx="10287000" cy="1028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tamerelalfy\Desktop\sleeve\6-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tamerelalfy\Desktop\sleeve\6-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tamerelalfy\Desktop\sleeve\7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tamerelalfy\Desktop\sleeve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tamerelalfy\Desktop\sleeve\8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tamerelalfy\Desktop\sleeve\8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tamerelalfy\Desktop\sleeve\8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tamerelalfy\Desktop\sleeve\8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tamerelalfy\Desktop\sleeve\8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tamerelalfy\Desktop\sleeve\8-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tamerelalfy\Desktop\sleeve\8-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tamerelalfy\Desktop\sleeve\8-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tamerelalfy\Desktop\sleeve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tamerelalfy\Desktop\sleeve\download (1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tamerelalfy\Desktop\sleeve\download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3"/>
            <a:ext cx="9144000" cy="6657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qrco.de/</a:t>
            </a:r>
            <a:r>
              <a:rPr lang="en-US" b="1" dirty="0" err="1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bbDYPo</a:t>
            </a:r>
            <a:endParaRPr lang="en-US" b="1" dirty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5603" name="Picture 3" descr="C:\Users\tamerelalfy\Desktop\sleeve\thumbnail_Screenshot_٢٠١٩٠٨٢٢_١١٥١٤١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3352800" cy="5638800"/>
          </a:xfrm>
          <a:prstGeom prst="rect">
            <a:avLst/>
          </a:prstGeom>
          <a:noFill/>
        </p:spPr>
      </p:pic>
      <p:pic>
        <p:nvPicPr>
          <p:cNvPr id="25604" name="Picture 4" descr="C:\Users\tamerelalfy\Desktop\sleeve\thumbnail_Screenshot_٢٠١٩٠٨٢٢_١١٥١١٨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219200"/>
            <a:ext cx="39624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</Words>
  <Application>Microsoft Office PowerPoint</Application>
  <PresentationFormat>On-screen Show (4:3)</PresentationFormat>
  <Paragraphs>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qrco.de/bbDYPo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TAMER ELALFY</dc:creator>
  <cp:lastModifiedBy>tamerelalfy</cp:lastModifiedBy>
  <cp:revision>4</cp:revision>
  <dcterms:created xsi:type="dcterms:W3CDTF">2006-08-16T00:00:00Z</dcterms:created>
  <dcterms:modified xsi:type="dcterms:W3CDTF">2019-08-22T08:58:52Z</dcterms:modified>
</cp:coreProperties>
</file>