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0" r:id="rId4"/>
    <p:sldId id="259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07" autoAdjust="0"/>
    <p:restoredTop sz="94718" autoAdjust="0"/>
  </p:normalViewPr>
  <p:slideViewPr>
    <p:cSldViewPr>
      <p:cViewPr varScale="1">
        <p:scale>
          <a:sx n="68" d="100"/>
          <a:sy n="68" d="100"/>
        </p:scale>
        <p:origin x="-14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r" rtl="1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r" rtl="1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r" rtl="1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r" rtl="1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r" rtl="1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r" rtl="1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r" rtl="1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r" rtl="1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ORIENTATION</a:t>
            </a:r>
            <a:endParaRPr lang="ar-EG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002060"/>
                </a:solidFill>
                <a:cs typeface="+mj-cs"/>
              </a:rPr>
              <a:t>HERNIA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002060"/>
                </a:solidFill>
                <a:cs typeface="+mj-cs"/>
              </a:rPr>
              <a:t>CAUSES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002060"/>
                </a:solidFill>
                <a:cs typeface="+mj-cs"/>
              </a:rPr>
              <a:t>PARTS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002060"/>
                </a:solidFill>
                <a:cs typeface="+mj-cs"/>
              </a:rPr>
              <a:t>COMPLICATIONS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002060"/>
                </a:solidFill>
                <a:cs typeface="+mj-cs"/>
              </a:rPr>
              <a:t>SITES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002060"/>
                </a:solidFill>
                <a:cs typeface="+mj-cs"/>
              </a:rPr>
              <a:t>VENTRAL HERNIA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002060"/>
                </a:solidFill>
                <a:cs typeface="+mj-cs"/>
              </a:rPr>
              <a:t>UMBILICAL&amp;PARAUMBILICAL  HERNIA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002060"/>
                </a:solidFill>
                <a:cs typeface="+mj-cs"/>
              </a:rPr>
              <a:t>CONGENITAL&amp;ACQUIRED</a:t>
            </a:r>
          </a:p>
          <a:p>
            <a:pPr>
              <a:buNone/>
            </a:pPr>
            <a:endParaRPr lang="ar-EG" dirty="0">
              <a:solidFill>
                <a:srgbClr val="00206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HISTORY</a:t>
            </a:r>
            <a:endParaRPr lang="ar-E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dirty="0" smtClean="0">
                <a:solidFill>
                  <a:srgbClr val="002060"/>
                </a:solidFill>
              </a:rPr>
              <a:t>OCCUPATION</a:t>
            </a:r>
          </a:p>
          <a:p>
            <a:pPr algn="l">
              <a:buNone/>
            </a:pPr>
            <a:r>
              <a:rPr lang="en-US" dirty="0" smtClean="0">
                <a:solidFill>
                  <a:srgbClr val="002060"/>
                </a:solidFill>
              </a:rPr>
              <a:t>MARITAL STATUS</a:t>
            </a:r>
          </a:p>
          <a:p>
            <a:pPr algn="l">
              <a:buNone/>
            </a:pPr>
            <a:r>
              <a:rPr lang="en-US" dirty="0" smtClean="0">
                <a:solidFill>
                  <a:srgbClr val="002060"/>
                </a:solidFill>
              </a:rPr>
              <a:t>SMOKING</a:t>
            </a:r>
          </a:p>
          <a:p>
            <a:pPr algn="l">
              <a:buNone/>
            </a:pPr>
            <a:r>
              <a:rPr lang="en-US" dirty="0" smtClean="0">
                <a:solidFill>
                  <a:srgbClr val="002060"/>
                </a:solidFill>
              </a:rPr>
              <a:t>SWELLING IN ……. &amp;………AGO</a:t>
            </a:r>
          </a:p>
          <a:p>
            <a:pPr algn="l">
              <a:buNone/>
            </a:pPr>
            <a:r>
              <a:rPr lang="en-US" dirty="0" err="1" smtClean="0">
                <a:solidFill>
                  <a:srgbClr val="002060"/>
                </a:solidFill>
              </a:rPr>
              <a:t>Cough,micturation,constipation</a:t>
            </a:r>
            <a:endParaRPr lang="en-US" dirty="0" smtClean="0">
              <a:solidFill>
                <a:srgbClr val="002060"/>
              </a:solidFill>
            </a:endParaRPr>
          </a:p>
          <a:p>
            <a:pPr algn="l">
              <a:buNone/>
            </a:pPr>
            <a:r>
              <a:rPr lang="en-US" dirty="0" smtClean="0">
                <a:solidFill>
                  <a:srgbClr val="002060"/>
                </a:solidFill>
              </a:rPr>
              <a:t>H. Of operations</a:t>
            </a:r>
            <a:endParaRPr lang="ar-EG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LOCAL EXAMINATION</a:t>
            </a:r>
            <a:endParaRPr lang="ar-EG" dirty="0">
              <a:solidFill>
                <a:srgbClr val="FF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INSPECTION</a:t>
            </a:r>
            <a:endParaRPr lang="ar-E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err="1" smtClean="0">
                <a:solidFill>
                  <a:srgbClr val="002060"/>
                </a:solidFill>
              </a:rPr>
              <a:t>Standing,supine</a:t>
            </a:r>
            <a:endParaRPr lang="en-US" dirty="0" smtClean="0">
              <a:solidFill>
                <a:srgbClr val="002060"/>
              </a:solidFill>
            </a:endParaRPr>
          </a:p>
          <a:p>
            <a:pPr algn="l"/>
            <a:r>
              <a:rPr lang="en-US" dirty="0" smtClean="0">
                <a:solidFill>
                  <a:srgbClr val="002060"/>
                </a:solidFill>
              </a:rPr>
              <a:t>Exposure</a:t>
            </a:r>
          </a:p>
          <a:p>
            <a:pPr algn="l"/>
            <a:r>
              <a:rPr lang="en-US" dirty="0" smtClean="0">
                <a:solidFill>
                  <a:srgbClr val="002060"/>
                </a:solidFill>
              </a:rPr>
              <a:t>Site</a:t>
            </a:r>
          </a:p>
          <a:p>
            <a:pPr algn="l"/>
            <a:r>
              <a:rPr lang="en-US" dirty="0" smtClean="0">
                <a:solidFill>
                  <a:srgbClr val="002060"/>
                </a:solidFill>
              </a:rPr>
              <a:t>Special ch.ch.(</a:t>
            </a:r>
            <a:r>
              <a:rPr lang="en-US" dirty="0" err="1" smtClean="0">
                <a:solidFill>
                  <a:srgbClr val="002060"/>
                </a:solidFill>
              </a:rPr>
              <a:t>impulse,reducible</a:t>
            </a:r>
            <a:r>
              <a:rPr lang="en-US" dirty="0" smtClean="0">
                <a:solidFill>
                  <a:srgbClr val="002060"/>
                </a:solidFill>
              </a:rPr>
              <a:t>)</a:t>
            </a:r>
            <a:endParaRPr lang="ar-EG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PALPATION</a:t>
            </a:r>
            <a:endParaRPr lang="ar-E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dirty="0" smtClean="0">
                <a:solidFill>
                  <a:srgbClr val="002060"/>
                </a:solidFill>
              </a:rPr>
              <a:t>Special ch.ch.</a:t>
            </a:r>
          </a:p>
          <a:p>
            <a:pPr algn="l">
              <a:buNone/>
            </a:pPr>
            <a:r>
              <a:rPr lang="en-US" dirty="0" smtClean="0">
                <a:solidFill>
                  <a:srgbClr val="002060"/>
                </a:solidFill>
              </a:rPr>
              <a:t>DEFECT</a:t>
            </a:r>
            <a:endParaRPr lang="ar-EG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PERCUSSION</a:t>
            </a:r>
            <a:endParaRPr lang="ar-E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content</a:t>
            </a:r>
            <a:endParaRPr lang="ar-E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AUSCULTATION</a:t>
            </a:r>
            <a:endParaRPr lang="ar-E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002060"/>
                </a:solidFill>
              </a:rPr>
              <a:t>content</a:t>
            </a:r>
            <a:endParaRPr lang="ar-EG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DIAGNOSIS</a:t>
            </a:r>
            <a:endParaRPr lang="ar-E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002060"/>
                </a:solidFill>
              </a:rPr>
              <a:t>PUH(SITE,CH.)</a:t>
            </a:r>
          </a:p>
          <a:p>
            <a:pPr algn="l"/>
            <a:r>
              <a:rPr lang="en-US" dirty="0" smtClean="0">
                <a:solidFill>
                  <a:srgbClr val="002060"/>
                </a:solidFill>
              </a:rPr>
              <a:t>EPIG.H.(ONLY SITE,STANDING WITH PULP OF INDEX OVER LINEA)</a:t>
            </a:r>
          </a:p>
          <a:p>
            <a:pPr algn="l"/>
            <a:r>
              <a:rPr lang="en-US" dirty="0" smtClean="0">
                <a:solidFill>
                  <a:srgbClr val="002060"/>
                </a:solidFill>
              </a:rPr>
              <a:t>INCISIONAL(LIKE PUH+SCAR+PF)</a:t>
            </a:r>
          </a:p>
          <a:p>
            <a:pPr algn="l"/>
            <a:r>
              <a:rPr lang="en-US" dirty="0" smtClean="0">
                <a:solidFill>
                  <a:srgbClr val="002060"/>
                </a:solidFill>
              </a:rPr>
              <a:t>NON COMPLICATED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4" name="Content Placeholder 3" descr="download_0.t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457200"/>
            <a:ext cx="7924800" cy="59436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4" name="Content Placeholder 3" descr="images (_0.t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381000"/>
            <a:ext cx="8382000" cy="62484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4" name="Content Placeholder 3" descr="images (_0.t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304800"/>
            <a:ext cx="7467600" cy="57150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4" name="Content Placeholder 3" descr="para-umb_0.t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533400"/>
            <a:ext cx="6781799" cy="60197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Q</a:t>
            </a:r>
            <a:endParaRPr lang="ar-E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dirty="0" smtClean="0">
                <a:solidFill>
                  <a:srgbClr val="002060"/>
                </a:solidFill>
              </a:rPr>
              <a:t>CONTENT</a:t>
            </a:r>
          </a:p>
          <a:p>
            <a:pPr algn="l"/>
            <a:r>
              <a:rPr lang="en-US" dirty="0" smtClean="0">
                <a:solidFill>
                  <a:srgbClr val="002060"/>
                </a:solidFill>
              </a:rPr>
              <a:t>CAUSES </a:t>
            </a:r>
          </a:p>
          <a:p>
            <a:pPr algn="l"/>
            <a:r>
              <a:rPr lang="en-US" dirty="0" smtClean="0">
                <a:solidFill>
                  <a:srgbClr val="002060"/>
                </a:solidFill>
              </a:rPr>
              <a:t>COMPLICATIONS</a:t>
            </a:r>
          </a:p>
          <a:p>
            <a:pPr algn="l"/>
            <a:r>
              <a:rPr lang="en-US" dirty="0" smtClean="0">
                <a:solidFill>
                  <a:srgbClr val="002060"/>
                </a:solidFill>
              </a:rPr>
              <a:t>TREATMENT(TYPES,WHERE TO OPEN SAC,MAYO,`HERNIOABDPLASTY)</a:t>
            </a:r>
          </a:p>
          <a:p>
            <a:pPr algn="l"/>
            <a:r>
              <a:rPr lang="en-US" dirty="0" smtClean="0">
                <a:solidFill>
                  <a:srgbClr val="002060"/>
                </a:solidFill>
              </a:rPr>
              <a:t>COMMENEST H IN FEMALE</a:t>
            </a:r>
          </a:p>
          <a:p>
            <a:pPr algn="l"/>
            <a:r>
              <a:rPr lang="en-US" dirty="0" smtClean="0">
                <a:solidFill>
                  <a:srgbClr val="002060"/>
                </a:solidFill>
              </a:rPr>
              <a:t>OBESITY AND PUH</a:t>
            </a:r>
          </a:p>
          <a:p>
            <a:pPr algn="l"/>
            <a:r>
              <a:rPr lang="en-US" dirty="0" smtClean="0">
                <a:solidFill>
                  <a:srgbClr val="002060"/>
                </a:solidFill>
              </a:rPr>
              <a:t>PUH AND EPIG H</a:t>
            </a:r>
          </a:p>
          <a:p>
            <a:pPr algn="l"/>
            <a:r>
              <a:rPr lang="en-US" dirty="0" smtClean="0">
                <a:solidFill>
                  <a:srgbClr val="002060"/>
                </a:solidFill>
              </a:rPr>
              <a:t>PUH AND IRREDUCIBILITY</a:t>
            </a:r>
          </a:p>
          <a:p>
            <a:pPr algn="l"/>
            <a:endParaRPr lang="ar-EG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662</TotalTime>
  <Words>90</Words>
  <Application>Microsoft Office PowerPoint</Application>
  <PresentationFormat>On-screen Show (4:3)</PresentationFormat>
  <Paragraphs>43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Aspect</vt:lpstr>
      <vt:lpstr>ORIENTATION</vt:lpstr>
      <vt:lpstr>HISTORY</vt:lpstr>
      <vt:lpstr>LOCAL EXAMINATION</vt:lpstr>
      <vt:lpstr>INSPECTION</vt:lpstr>
      <vt:lpstr>PALPATION</vt:lpstr>
      <vt:lpstr>PERCUSSION</vt:lpstr>
      <vt:lpstr>AUSCULTATION</vt:lpstr>
      <vt:lpstr>DIAGNOSIS</vt:lpstr>
      <vt:lpstr>Slide 9</vt:lpstr>
      <vt:lpstr>Slide 10</vt:lpstr>
      <vt:lpstr>Slide 11</vt:lpstr>
      <vt:lpstr>Slide 12</vt:lpstr>
      <vt:lpstr>Q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ALBOURAQ</dc:creator>
  <cp:lastModifiedBy>ALBOURAQ</cp:lastModifiedBy>
  <cp:revision>18</cp:revision>
  <dcterms:created xsi:type="dcterms:W3CDTF">2006-08-16T00:00:00Z</dcterms:created>
  <dcterms:modified xsi:type="dcterms:W3CDTF">2014-05-13T19:39:16Z</dcterms:modified>
</cp:coreProperties>
</file>